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7" r:id="rId2"/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7F3D-C95B-4FB3-961E-984305B691AF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4CAA8-B6CB-48A4-955C-4E232C373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4CAA8-B6CB-48A4-955C-4E232C3732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F03044-94A5-4187-ACF3-01B486A0A0F2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75FEF7-F651-4316-ACA3-F575446B0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Washington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First American President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397000"/>
          <a:ext cx="8001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</a:t>
                      </a:r>
                      <a:r>
                        <a:rPr lang="en-US" baseline="0" dirty="0" smtClean="0"/>
                        <a:t> For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 Against</a:t>
                      </a:r>
                      <a:r>
                        <a:rPr lang="en-US" baseline="0" dirty="0" smtClean="0"/>
                        <a:t>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the federal government pay off foreign debts and assume states’ debts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U.S. will build credit / gain legitimacy with foreign nations. States will not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attacked due to failure to repay debts.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Lucida Sans" pitchFamily="34" charset="0"/>
                          <a:ea typeface="Calibri"/>
                          <a:cs typeface="Times New Roman"/>
                        </a:rPr>
                        <a:t>The South had already paid their debts, and so did not feel they should also help the North pay theirs.  </a:t>
                      </a:r>
                      <a:endParaRPr lang="en-US" sz="16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397000"/>
          <a:ext cx="80010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</a:t>
                      </a:r>
                      <a:r>
                        <a:rPr lang="en-US" baseline="0" dirty="0" smtClean="0"/>
                        <a:t> For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 Against</a:t>
                      </a:r>
                      <a:r>
                        <a:rPr lang="en-US" baseline="0" dirty="0" smtClean="0"/>
                        <a:t>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The government would be supported by wealthy bondholders who would want the </a:t>
                      </a:r>
                      <a:r>
                        <a:rPr lang="en-US" sz="1600" dirty="0" err="1">
                          <a:latin typeface="+mj-lt"/>
                          <a:ea typeface="Calibri"/>
                          <a:cs typeface="Times New Roman"/>
                        </a:rPr>
                        <a:t>gov’t</a:t>
                      </a: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 to succeed so they get paid!.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Some wealthy people had bought bonds from poorer people at a greatly reduced price; they would now be the ones to profit from speculation.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62000" y="19050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Reissue bonds to holders and pay them in full when they mature.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397000"/>
          <a:ext cx="80010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</a:t>
                      </a:r>
                      <a:r>
                        <a:rPr lang="en-US" baseline="0" dirty="0" smtClean="0"/>
                        <a:t> For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 Against</a:t>
                      </a:r>
                      <a:r>
                        <a:rPr lang="en-US" baseline="0" dirty="0" smtClean="0"/>
                        <a:t>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 a national bank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would issue money, handle tax receipts and other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gov’t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funds.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Since wealthy people would  partial investors, they would be tied to the success of the government.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feared a plutocracy could result – rule by the rich.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Also, the constitution does not specifically provide for a national bank.  It’s establishment would be unconstitutional.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397000"/>
          <a:ext cx="8001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</a:t>
                      </a:r>
                      <a:r>
                        <a:rPr lang="en-US" baseline="0" dirty="0" smtClean="0"/>
                        <a:t> For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 Against</a:t>
                      </a:r>
                      <a:r>
                        <a:rPr lang="en-US" baseline="0" dirty="0" smtClean="0"/>
                        <a:t>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 a tax on imported goods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tax would raise lots of badly-needed money for the new government.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Also,  U.S. industries will grow, since foreign made goods would be more expensive.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Since the South imports more stuff, because they have fewer ports, they will pay an unfair share of taxes.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397000"/>
          <a:ext cx="8001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</a:t>
                      </a:r>
                      <a:r>
                        <a:rPr lang="en-US" baseline="0" dirty="0" smtClean="0"/>
                        <a:t> For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 Against</a:t>
                      </a:r>
                      <a:r>
                        <a:rPr lang="en-US" baseline="0" dirty="0" smtClean="0"/>
                        <a:t>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 an excise tax on whiskey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would raise a lot of money, and besides, whiskey is sinful, and anyone buying or using it should be taxed.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unfairly hurts the poor farmers in the Appalachians who grow corn, but make it more transportable and profitable  by making it into whiskey.  It’s a regressive tax.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397000"/>
          <a:ext cx="8001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</a:t>
                      </a:r>
                      <a:r>
                        <a:rPr lang="en-US" baseline="0" dirty="0" smtClean="0"/>
                        <a:t> For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 Against</a:t>
                      </a:r>
                      <a:r>
                        <a:rPr lang="en-US" baseline="0" dirty="0" smtClean="0"/>
                        <a:t>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Put down tax rebellions with a strong federal force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People need to know that the federal government can and will enforce federal law.  Tax rebellions will not be tolerated.  A large military force should be sent to put down the rebellious farmers.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Given the fact the tax was unfair, the tax rebellion is somewhat justified.   To solve the crisis, the tax should simply be lifted.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District of Columbia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nation’s capital is moved to Northern VA, from NY</a:t>
            </a:r>
          </a:p>
          <a:p>
            <a:r>
              <a:rPr lang="en-US" dirty="0" smtClean="0"/>
              <a:t>They needed to bribe the South into supporting Hamilton’s economic plan.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Washington sends 10,000 troops to </a:t>
            </a:r>
            <a:r>
              <a:rPr lang="en-US" dirty="0" err="1" smtClean="0"/>
              <a:t>smush</a:t>
            </a:r>
            <a:r>
              <a:rPr lang="en-US" dirty="0" smtClean="0"/>
              <a:t> a tax revolt of PA farmers opposed to the Whiskey tax.</a:t>
            </a:r>
          </a:p>
          <a:p>
            <a:r>
              <a:rPr lang="en-US" dirty="0" smtClean="0"/>
              <a:t>People now know the federal </a:t>
            </a:r>
            <a:r>
              <a:rPr lang="en-US" dirty="0" err="1" smtClean="0"/>
              <a:t>gov’t</a:t>
            </a:r>
            <a:r>
              <a:rPr lang="en-US" dirty="0" smtClean="0"/>
              <a:t>. will crack down on lawlessness.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Whiskey Rebellion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Supporters of Hamilton and Jefferson’s views start to divide into two different factions.</a:t>
            </a:r>
          </a:p>
          <a:p>
            <a:r>
              <a:rPr lang="en-US" dirty="0" smtClean="0"/>
              <a:t>Become established political parties.</a:t>
            </a:r>
          </a:p>
          <a:p>
            <a:r>
              <a:rPr lang="en-US" dirty="0" smtClean="0"/>
              <a:t>Was not anticipated in the Constitution.</a:t>
            </a:r>
          </a:p>
          <a:p>
            <a:endParaRPr lang="en-US" dirty="0" smtClean="0"/>
          </a:p>
          <a:p>
            <a:r>
              <a:rPr lang="en-US" dirty="0" smtClean="0"/>
              <a:t>See “The Washington Administration and the Development of Political Parties” chart.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Birth of Political Parties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3999"/>
          <a:ext cx="8229600" cy="357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2200"/>
                <a:gridCol w="2743200"/>
                <a:gridCol w="3124200"/>
              </a:tblGrid>
              <a:tr h="327978">
                <a:tc>
                  <a:txBody>
                    <a:bodyPr/>
                    <a:lstStyle/>
                    <a:p>
                      <a:r>
                        <a:rPr lang="en-US" dirty="0" smtClean="0"/>
                        <a:t>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Hamilton / Federalists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Jefferson / Republicans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national </a:t>
                      </a:r>
                      <a:r>
                        <a:rPr lang="en-US" baseline="0" dirty="0" err="1" smtClean="0"/>
                        <a:t>gov’t</a:t>
                      </a:r>
                      <a:r>
                        <a:rPr lang="en-US" baseline="0" dirty="0" smtClean="0"/>
                        <a:t>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 state </a:t>
                      </a:r>
                      <a:r>
                        <a:rPr lang="en-US" dirty="0" err="1" smtClean="0"/>
                        <a:t>gov’ts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should rule?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Educated</a:t>
                      </a:r>
                      <a:r>
                        <a:rPr lang="en-US" baseline="0" dirty="0" smtClean="0"/>
                        <a:t> elite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men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Interpretation of the Constitution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r>
                        <a:rPr lang="en-US" baseline="0" dirty="0" smtClean="0"/>
                        <a:t> Hamilton’s Economic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Oppose Hamilton’s 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Northerners, east coast elites, manufacturers,</a:t>
                      </a:r>
                      <a:r>
                        <a:rPr lang="en-US" baseline="0" dirty="0" smtClean="0"/>
                        <a:t> merchants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Southerners,</a:t>
                      </a:r>
                      <a:r>
                        <a:rPr lang="en-US" baseline="0" dirty="0" smtClean="0"/>
                        <a:t> frontier farmers, common people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Hamilton </a:t>
            </a:r>
            <a:r>
              <a:rPr lang="en-US" dirty="0" err="1" smtClean="0"/>
              <a:t>vs</a:t>
            </a:r>
            <a:r>
              <a:rPr lang="en-US" dirty="0" smtClean="0"/>
              <a:t> Jefferson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George Washington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US" dirty="0" smtClean="0"/>
              <a:t>A President Who Made Precedent</a:t>
            </a:r>
            <a:endParaRPr lang="en-US" dirty="0"/>
          </a:p>
        </p:txBody>
      </p:sp>
      <p:pic>
        <p:nvPicPr>
          <p:cNvPr id="4" name="Picture 3" descr="http://constitutionclub.files.wordpress.com/2009/01/george_washingt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828800"/>
            <a:ext cx="2072138" cy="260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Time!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295402"/>
          <a:ext cx="6553201" cy="4131562"/>
        </p:xfrm>
        <a:graphic>
          <a:graphicData uri="http://schemas.openxmlformats.org/drawingml/2006/table">
            <a:tbl>
              <a:tblPr/>
              <a:tblGrid>
                <a:gridCol w="232764"/>
                <a:gridCol w="954929"/>
                <a:gridCol w="336307"/>
                <a:gridCol w="851385"/>
                <a:gridCol w="268574"/>
                <a:gridCol w="919120"/>
                <a:gridCol w="286479"/>
                <a:gridCol w="901214"/>
                <a:gridCol w="271558"/>
                <a:gridCol w="1530871"/>
              </a:tblGrid>
              <a:tr h="652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Tariff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Funding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Democratic Republicans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Jefferson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Hamilton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Tariff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National Bank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Democratic Republicans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Hamilton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Federalists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9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Bank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Whiskey Rebel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Jefferson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Wealthy person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Strict Interpretationj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9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Bank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Whiskey Rebel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Hamilton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Wealthy person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Hamilton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Strict Construction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Whiskey Rebel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Jefferson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Washington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Washington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Strict Construction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Loose Construction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Federalists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Jefferson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Jefferson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Funding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Loose Construction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Hamilton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Hamilton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1/17</a:t>
            </a:r>
          </a:p>
          <a:p>
            <a:r>
              <a:rPr lang="en-US" dirty="0" smtClean="0"/>
              <a:t>2/18</a:t>
            </a:r>
          </a:p>
          <a:p>
            <a:r>
              <a:rPr lang="en-US" dirty="0" smtClean="0"/>
              <a:t>3/19</a:t>
            </a:r>
          </a:p>
          <a:p>
            <a:r>
              <a:rPr lang="en-US" dirty="0" smtClean="0"/>
              <a:t>4/20</a:t>
            </a:r>
          </a:p>
          <a:p>
            <a:r>
              <a:rPr lang="en-US" dirty="0" smtClean="0"/>
              <a:t>5/21</a:t>
            </a:r>
          </a:p>
          <a:p>
            <a:r>
              <a:rPr lang="en-US" dirty="0" smtClean="0"/>
              <a:t>6/22</a:t>
            </a:r>
          </a:p>
          <a:p>
            <a:r>
              <a:rPr lang="en-US" dirty="0" smtClean="0"/>
              <a:t>7/23</a:t>
            </a:r>
          </a:p>
          <a:p>
            <a:r>
              <a:rPr lang="en-US" dirty="0" smtClean="0"/>
              <a:t>8/24</a:t>
            </a:r>
          </a:p>
          <a:p>
            <a:r>
              <a:rPr lang="en-US" dirty="0" smtClean="0"/>
              <a:t>9/25</a:t>
            </a:r>
          </a:p>
          <a:p>
            <a:r>
              <a:rPr lang="en-US" dirty="0" smtClean="0"/>
              <a:t>10/26/</a:t>
            </a:r>
          </a:p>
          <a:p>
            <a:r>
              <a:rPr lang="en-US" dirty="0" smtClean="0"/>
              <a:t>11/27</a:t>
            </a:r>
          </a:p>
          <a:p>
            <a:r>
              <a:rPr lang="en-US" dirty="0" smtClean="0"/>
              <a:t>12/28</a:t>
            </a:r>
          </a:p>
          <a:p>
            <a:r>
              <a:rPr lang="en-US" dirty="0" smtClean="0"/>
              <a:t>13/29</a:t>
            </a:r>
          </a:p>
          <a:p>
            <a:r>
              <a:rPr lang="en-US" dirty="0" smtClean="0"/>
              <a:t>14/30</a:t>
            </a:r>
          </a:p>
          <a:p>
            <a:r>
              <a:rPr lang="en-US" dirty="0" smtClean="0"/>
              <a:t>15/31</a:t>
            </a:r>
          </a:p>
          <a:p>
            <a:r>
              <a:rPr lang="en-US" dirty="0" smtClean="0"/>
              <a:t>16/32</a:t>
            </a:r>
          </a:p>
          <a:p>
            <a:r>
              <a:rPr lang="en-US" dirty="0" smtClean="0"/>
              <a:t>33/34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George Washington Heads the New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 1:  You will identify, investigate, and assess the effectiveness of the institutions of the </a:t>
            </a:r>
            <a:r>
              <a:rPr lang="en-US" smtClean="0"/>
              <a:t>emerging republic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Judiciary Act of 1789:</a:t>
            </a:r>
          </a:p>
          <a:p>
            <a:pPr lvl="1"/>
            <a:r>
              <a:rPr lang="en-US" dirty="0" smtClean="0"/>
              <a:t>Clarified the federal court system</a:t>
            </a:r>
          </a:p>
          <a:p>
            <a:pPr lvl="1"/>
            <a:r>
              <a:rPr lang="en-US" dirty="0" smtClean="0"/>
              <a:t>Needed because Article III of the Constitution was vague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Set up a Supreme Court with 5 justices / 1 chief (</a:t>
            </a:r>
            <a:r>
              <a:rPr lang="en-US" dirty="0" err="1" smtClean="0"/>
              <a:t>doh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Set up sixteen lower federal courts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Relation to goal 1?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the Judicial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Appoints a Cabinet: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formal set of advisors to help him run the government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Shapes the Executive Branch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To oversee national defense</a:t>
            </a:r>
          </a:p>
          <a:p>
            <a:pPr lvl="1"/>
            <a:r>
              <a:rPr lang="en-US" dirty="0" smtClean="0"/>
              <a:t>Henry Knox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of War</a:t>
            </a:r>
            <a:endParaRPr lang="en-US" dirty="0"/>
          </a:p>
        </p:txBody>
      </p:sp>
      <p:pic>
        <p:nvPicPr>
          <p:cNvPr id="5" name="Picture 4" descr="Photo of painting. See below for details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971800"/>
            <a:ext cx="2517416" cy="318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 </a:t>
            </a:r>
          </a:p>
          <a:p>
            <a:pPr lvl="1"/>
            <a:r>
              <a:rPr lang="en-US" dirty="0" smtClean="0"/>
              <a:t>To deal with other nations </a:t>
            </a:r>
          </a:p>
          <a:p>
            <a:pPr lvl="1"/>
            <a:r>
              <a:rPr lang="en-US" dirty="0" smtClean="0"/>
              <a:t>Thomas Jefferson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of State</a:t>
            </a:r>
            <a:endParaRPr lang="en-US" dirty="0"/>
          </a:p>
        </p:txBody>
      </p:sp>
      <p:pic>
        <p:nvPicPr>
          <p:cNvPr id="5" name="Picture 4" descr="http://3.bp.blogspot.com/_1HM_-KHZ5K4/R038uHpn90I/AAAAAAAABd4/-kZYwkxA1Ak/s400/thomas-jefferson-pictur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667000"/>
            <a:ext cx="3808730" cy="366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To handle the nation’s finances</a:t>
            </a:r>
          </a:p>
          <a:p>
            <a:pPr lvl="1"/>
            <a:r>
              <a:rPr lang="en-US" dirty="0" smtClean="0"/>
              <a:t>Alexander Hamilton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of Treasury</a:t>
            </a:r>
            <a:endParaRPr lang="en-US" dirty="0"/>
          </a:p>
        </p:txBody>
      </p:sp>
      <p:pic>
        <p:nvPicPr>
          <p:cNvPr id="4" name="Picture 3" descr="http://www.harpers.org/media/image/blogs/misc/alexander-hamilt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743200"/>
            <a:ext cx="342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Problems:</a:t>
            </a:r>
          </a:p>
          <a:p>
            <a:pPr lvl="1"/>
            <a:r>
              <a:rPr lang="en-US" dirty="0" smtClean="0"/>
              <a:t>The U.S. </a:t>
            </a:r>
            <a:r>
              <a:rPr lang="en-US" dirty="0" err="1" smtClean="0"/>
              <a:t>gov’t</a:t>
            </a:r>
            <a:r>
              <a:rPr lang="en-US" dirty="0" smtClean="0"/>
              <a:t>. is in debt to foreign nations and people who bought U.S. bonds.  Will we pay the lenders back?</a:t>
            </a:r>
          </a:p>
          <a:p>
            <a:pPr lvl="1"/>
            <a:r>
              <a:rPr lang="en-US" dirty="0" smtClean="0"/>
              <a:t>Some states are in debt to foreign nations.</a:t>
            </a:r>
          </a:p>
          <a:p>
            <a:pPr lvl="1"/>
            <a:r>
              <a:rPr lang="en-US" dirty="0" smtClean="0"/>
              <a:t>Where will tax $ be kept and money be printed?</a:t>
            </a:r>
          </a:p>
          <a:p>
            <a:pPr lvl="1"/>
            <a:r>
              <a:rPr lang="en-US" dirty="0" smtClean="0"/>
              <a:t>How will the U.S. raise money?</a:t>
            </a:r>
          </a:p>
          <a:p>
            <a:pPr lvl="1"/>
            <a:r>
              <a:rPr lang="en-US" dirty="0" smtClean="0"/>
              <a:t>How will we get people to pay their taxes?</a:t>
            </a:r>
          </a:p>
          <a:p>
            <a:endParaRPr lang="en-US" dirty="0" smtClean="0"/>
          </a:p>
          <a:p>
            <a:r>
              <a:rPr lang="en-US" dirty="0" smtClean="0"/>
              <a:t>See Hamilton’s Economic Plan: </a:t>
            </a:r>
            <a:r>
              <a:rPr lang="en-US" smtClean="0"/>
              <a:t>For and Against </a:t>
            </a:r>
            <a:r>
              <a:rPr lang="en-US" dirty="0" smtClean="0"/>
              <a:t>Chart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Hamilton’s Economic Plan and the National Bank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489</TotalTime>
  <Words>863</Words>
  <Application>Microsoft Office PowerPoint</Application>
  <PresentationFormat>On-screen Show (4:3)</PresentationFormat>
  <Paragraphs>228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The Washington Administration</vt:lpstr>
      <vt:lpstr>George Washington</vt:lpstr>
      <vt:lpstr>George Washington Heads the New Government</vt:lpstr>
      <vt:lpstr>Creation of the Judicial System</vt:lpstr>
      <vt:lpstr>Shapes the Executive Branch</vt:lpstr>
      <vt:lpstr>Department of War</vt:lpstr>
      <vt:lpstr>Department of State</vt:lpstr>
      <vt:lpstr>Department of Treasury</vt:lpstr>
      <vt:lpstr>Hamilton’s Economic Plan and the National Bank  </vt:lpstr>
      <vt:lpstr>Slide 10</vt:lpstr>
      <vt:lpstr>Slide 11</vt:lpstr>
      <vt:lpstr>Slide 12</vt:lpstr>
      <vt:lpstr>Slide 13</vt:lpstr>
      <vt:lpstr>Slide 14</vt:lpstr>
      <vt:lpstr>Slide 15</vt:lpstr>
      <vt:lpstr>The District of Columbia </vt:lpstr>
      <vt:lpstr>The Whiskey Rebellion </vt:lpstr>
      <vt:lpstr>The Birth of Political Parties</vt:lpstr>
      <vt:lpstr>Hamilton vs Jefferson</vt:lpstr>
      <vt:lpstr>Party Time!</vt:lpstr>
      <vt:lpstr>Matchups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Angela Scioli</dc:creator>
  <cp:lastModifiedBy>sgodwin</cp:lastModifiedBy>
  <cp:revision>30</cp:revision>
  <dcterms:created xsi:type="dcterms:W3CDTF">2009-08-25T11:45:56Z</dcterms:created>
  <dcterms:modified xsi:type="dcterms:W3CDTF">2013-09-16T16:55:04Z</dcterms:modified>
</cp:coreProperties>
</file>