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79CFF9-E8F6-40A4-BD18-B8076C5AE6C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D02197-DCAA-4AA7-9F27-D7D9C491C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tamut.edu/academics/mperri/AmSoInHis/John-Adams.jpg&amp;imgrefurl=http://www.tamut.edu/academics/mperri/AmSoInHis/F%2008/AmSoInHist%20(f-08).htm&amp;usg=__Lu_6HlbJ9ypX6K_7XPc30fYOVzk=&amp;h=800&amp;w=700&amp;sz=22&amp;hl=en&amp;start=3&amp;tbnid=-fYMS8FKX31qiM:&amp;tbnh=143&amp;tbnw=125&amp;prev=/images?q=John+Adams&amp;gbv=2&amp;hl=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John Adams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Pragmatic </a:t>
            </a:r>
            <a:r>
              <a:rPr lang="en-US" dirty="0" smtClean="0"/>
              <a:t>Patriot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Complete the guided reading notes as you view the power point.</a:t>
            </a:r>
            <a:endParaRPr lang="en-US" dirty="0"/>
          </a:p>
        </p:txBody>
      </p:sp>
      <p:pic>
        <p:nvPicPr>
          <p:cNvPr id="11266" name="Picture 2" descr="http://tbn0.google.com/images?q=tbn:-fYMS8FKX31qiM:http://www.tamut.edu/academics/mperri/AmSoInHis/John-Adam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066800"/>
            <a:ext cx="2286000" cy="261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	</a:t>
            </a:r>
          </a:p>
          <a:p>
            <a:pPr lvl="1"/>
            <a:r>
              <a:rPr lang="en-US" dirty="0" smtClean="0"/>
              <a:t>Republicans declare states can nullify or cancel bad federal laws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KY and VA Resolves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Outcome:</a:t>
            </a:r>
          </a:p>
          <a:p>
            <a:pPr lvl="1"/>
            <a:r>
              <a:rPr lang="en-US" dirty="0" smtClean="0"/>
              <a:t>Fails because not enough States agree</a:t>
            </a:r>
          </a:p>
          <a:p>
            <a:pPr lvl="1"/>
            <a:r>
              <a:rPr lang="en-US" dirty="0" smtClean="0"/>
              <a:t>Nullification will still be debated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KY and VA Resolves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Jefferson and Burr tie by accident</a:t>
            </a:r>
          </a:p>
          <a:p>
            <a:pPr lvl="1"/>
            <a:r>
              <a:rPr lang="en-US" dirty="0" smtClean="0"/>
              <a:t>Burr decides to run for President instead of Vice President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Election of 1800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Hamilton hates Burr more than Jefferson</a:t>
            </a:r>
          </a:p>
          <a:p>
            <a:pPr lvl="1"/>
            <a:r>
              <a:rPr lang="en-US" dirty="0" smtClean="0"/>
              <a:t>Arranges for Jefferson to win tie-breaker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Election of 1800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Outcome:</a:t>
            </a:r>
          </a:p>
          <a:p>
            <a:pPr lvl="1"/>
            <a:r>
              <a:rPr lang="en-US" dirty="0" smtClean="0"/>
              <a:t>Jefferson will become president</a:t>
            </a:r>
          </a:p>
          <a:p>
            <a:pPr lvl="1"/>
            <a:r>
              <a:rPr lang="en-US" dirty="0" smtClean="0"/>
              <a:t>A new party will take power ? !</a:t>
            </a:r>
          </a:p>
          <a:p>
            <a:pPr lvl="1"/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amendment passed- makes running mates and each elector gets one vote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Election of 1800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On Adams’ last day in office, a law creates new judge jobs</a:t>
            </a:r>
          </a:p>
          <a:p>
            <a:pPr lvl="1"/>
            <a:r>
              <a:rPr lang="en-US" dirty="0" smtClean="0"/>
              <a:t>If Adams doesn’t hire them, Jefferson will give Republicans the jobs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Judiciary Act of 1801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Adams stays up until midnight writing out letters to new federalist judges</a:t>
            </a:r>
          </a:p>
          <a:p>
            <a:pPr lvl="1"/>
            <a:r>
              <a:rPr lang="en-US" dirty="0" smtClean="0"/>
              <a:t>Leaves them for Jefferson to deliver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The Judiciary Act of 1801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Outcome:</a:t>
            </a:r>
          </a:p>
          <a:p>
            <a:pPr lvl="1"/>
            <a:r>
              <a:rPr lang="en-US" dirty="0" smtClean="0"/>
              <a:t>Madison (Secretary of State) throws the letters away</a:t>
            </a:r>
          </a:p>
          <a:p>
            <a:pPr lvl="1"/>
            <a:r>
              <a:rPr lang="en-US" dirty="0" smtClean="0"/>
              <a:t>A Federalist named </a:t>
            </a:r>
            <a:r>
              <a:rPr lang="en-US" dirty="0" err="1" smtClean="0"/>
              <a:t>Marbury</a:t>
            </a:r>
            <a:r>
              <a:rPr lang="en-US" dirty="0" smtClean="0"/>
              <a:t> sues to get his job</a:t>
            </a:r>
          </a:p>
          <a:p>
            <a:pPr lvl="2"/>
            <a:r>
              <a:rPr lang="en-US" dirty="0" err="1" smtClean="0"/>
              <a:t>Marbury</a:t>
            </a:r>
            <a:r>
              <a:rPr lang="en-US" dirty="0" smtClean="0"/>
              <a:t> v. Madison	</a:t>
            </a:r>
          </a:p>
          <a:p>
            <a:pPr lvl="4"/>
            <a:r>
              <a:rPr lang="en-US" dirty="0" smtClean="0"/>
              <a:t>Doesn’t get job</a:t>
            </a:r>
          </a:p>
          <a:p>
            <a:pPr lvl="4"/>
            <a:r>
              <a:rPr lang="en-US" dirty="0" smtClean="0"/>
              <a:t>John Marshall- declares whole law unconstitutional, “judicial review” is established.</a:t>
            </a:r>
          </a:p>
          <a:p>
            <a:pPr lvl="4"/>
            <a:r>
              <a:rPr lang="en-US" dirty="0" smtClean="0"/>
              <a:t>Article III / the judicial branch is “fixed”!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Judiciary Act of 1801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1:  </a:t>
            </a:r>
          </a:p>
          <a:p>
            <a:r>
              <a:rPr lang="en-US" dirty="0" smtClean="0"/>
              <a:t>You will identify, investigate and assess the effectiveness of the institution of the emerging republic.</a:t>
            </a:r>
          </a:p>
          <a:p>
            <a:pPr lvl="1"/>
            <a:r>
              <a:rPr lang="en-US" dirty="0" smtClean="0"/>
              <a:t>1.01:  Identify the major domestic issues and conflicts experienced by the nation during the Federalist period.</a:t>
            </a:r>
          </a:p>
          <a:p>
            <a:pPr lvl="1"/>
            <a:r>
              <a:rPr lang="en-US" dirty="0" smtClean="0"/>
              <a:t>1.03:  Assess commercial and diplomatic relationships between Britain, France, and other nations.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French attack our ships</a:t>
            </a:r>
          </a:p>
          <a:p>
            <a:pPr lvl="1"/>
            <a:r>
              <a:rPr lang="en-US" dirty="0" smtClean="0"/>
              <a:t>We send a group of men to negotiate </a:t>
            </a:r>
          </a:p>
          <a:p>
            <a:pPr lvl="1"/>
            <a:r>
              <a:rPr lang="en-US" dirty="0" smtClean="0"/>
              <a:t>They demand a bribe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XYZ Affair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Federalists want war </a:t>
            </a:r>
          </a:p>
          <a:p>
            <a:pPr lvl="1"/>
            <a:r>
              <a:rPr lang="en-US" dirty="0" smtClean="0"/>
              <a:t>Adams refuses, sends another group to negotiate.</a:t>
            </a:r>
          </a:p>
          <a:p>
            <a:pPr lvl="1"/>
            <a:r>
              <a:rPr lang="en-US" dirty="0" smtClean="0"/>
              <a:t>Much better 2</a:t>
            </a:r>
            <a:r>
              <a:rPr lang="en-US" baseline="30000" dirty="0" smtClean="0"/>
              <a:t>nd</a:t>
            </a:r>
            <a:r>
              <a:rPr lang="en-US" dirty="0" smtClean="0"/>
              <a:t>  time around.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XYZ Affair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Outcome:</a:t>
            </a:r>
          </a:p>
          <a:p>
            <a:pPr lvl="1"/>
            <a:r>
              <a:rPr lang="en-US" dirty="0" smtClean="0"/>
              <a:t>Adams loses support in his own party</a:t>
            </a:r>
          </a:p>
          <a:p>
            <a:pPr lvl="1"/>
            <a:r>
              <a:rPr lang="en-US" dirty="0" smtClean="0"/>
              <a:t>Could be why he only serves one term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XYZ Affair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The Federalists want to prevent the Republican party from growing more powerful and from criticizing President Adams.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Alien and Sedition 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Alien Act:  Make it harder for immigrants to become citizens and vote (most vote Republican)</a:t>
            </a:r>
          </a:p>
          <a:p>
            <a:pPr lvl="1"/>
            <a:r>
              <a:rPr lang="en-US" dirty="0" smtClean="0"/>
              <a:t>Sedition Acts: Laws passed making it illegal to criticize government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Alien and Sedition 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Outcome:</a:t>
            </a:r>
          </a:p>
          <a:p>
            <a:pPr lvl="1"/>
            <a:r>
              <a:rPr lang="en-US" dirty="0" smtClean="0"/>
              <a:t>KY and VA Resolves are written by Madison and Jefferson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Alien and Sedition 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Republicans hate the Alien and Sedition Acts.</a:t>
            </a:r>
          </a:p>
          <a:p>
            <a:pPr lvl="1"/>
            <a:r>
              <a:rPr lang="en-US" dirty="0" smtClean="0"/>
              <a:t>The courts won’t overturn them because all judges are Federalists.</a:t>
            </a:r>
          </a:p>
          <a:p>
            <a:pPr lvl="1"/>
            <a:r>
              <a:rPr lang="en-US" dirty="0" smtClean="0"/>
              <a:t>Also, judicial review is not in the Constitution.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KY and VA Resolves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507</TotalTime>
  <Words>436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The John Adams Administration</vt:lpstr>
      <vt:lpstr>Curricular Connection</vt:lpstr>
      <vt:lpstr>The XYZ Affair</vt:lpstr>
      <vt:lpstr>The XYZ Affair</vt:lpstr>
      <vt:lpstr>The XYZ Affair</vt:lpstr>
      <vt:lpstr>The Alien and Sedition Acts</vt:lpstr>
      <vt:lpstr>The Alien and Sedition Acts</vt:lpstr>
      <vt:lpstr>The Alien and Sedition Acts</vt:lpstr>
      <vt:lpstr>The KY and VA Resolves</vt:lpstr>
      <vt:lpstr>The KY and VA Resolves</vt:lpstr>
      <vt:lpstr>The KY and VA Resolves</vt:lpstr>
      <vt:lpstr>The Election of 1800</vt:lpstr>
      <vt:lpstr>The Election of 1800</vt:lpstr>
      <vt:lpstr>The Election of 1800</vt:lpstr>
      <vt:lpstr>The Judiciary Act of 1801</vt:lpstr>
      <vt:lpstr>   The Judiciary Act of 1801</vt:lpstr>
      <vt:lpstr>The Judiciary Act of 1801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Adams</dc:title>
  <dc:creator>Angela Scioli</dc:creator>
  <cp:lastModifiedBy>sgodwin</cp:lastModifiedBy>
  <cp:revision>37</cp:revision>
  <dcterms:created xsi:type="dcterms:W3CDTF">2009-08-31T11:59:21Z</dcterms:created>
  <dcterms:modified xsi:type="dcterms:W3CDTF">2013-09-19T18:44:51Z</dcterms:modified>
</cp:coreProperties>
</file>